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71" r:id="rId3"/>
    <p:sldId id="273" r:id="rId4"/>
    <p:sldId id="269" r:id="rId5"/>
    <p:sldId id="257" r:id="rId6"/>
    <p:sldId id="259" r:id="rId7"/>
    <p:sldId id="264" r:id="rId8"/>
    <p:sldId id="265" r:id="rId9"/>
    <p:sldId id="274" r:id="rId10"/>
    <p:sldId id="262" r:id="rId11"/>
    <p:sldId id="263" r:id="rId12"/>
    <p:sldId id="267" r:id="rId13"/>
    <p:sldId id="268" r:id="rId14"/>
    <p:sldId id="266" r:id="rId15"/>
    <p:sldId id="260" r:id="rId16"/>
    <p:sldId id="26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80" autoAdjust="0"/>
  </p:normalViewPr>
  <p:slideViewPr>
    <p:cSldViewPr snapToGrid="0">
      <p:cViewPr varScale="1">
        <p:scale>
          <a:sx n="87" d="100"/>
          <a:sy n="87" d="100"/>
        </p:scale>
        <p:origin x="14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F61A4-2CC4-4D52-8D80-E5075CA6780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E19DA-B9F2-45CD-85EB-D85A004752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28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76F12-5D2C-4FDD-B2B2-CC4AE942EC28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781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56D3-CC41-E523-DFF1-DE3B0AD5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CD928-E4C1-D1DA-9FCA-1E76DCA08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84894-AFCF-F364-355A-0800E6E1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7F4E9-E7A2-1910-AA02-CF678D69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29F06-D021-3B1F-7C65-7092F9A9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935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3DBC-6451-ABB3-39F9-27E6D4F2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60F5F-38F0-4ED2-A10C-020F518B7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1D3FE-03C5-7B7C-EE5A-DA58111F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D91B7-8CE9-B55C-D4E4-E7FF4E5D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B8DCC-D594-0BAE-6A37-1510F131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545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FE956E-F66E-995B-5A5C-62CC40B20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32F24-38B6-D236-2869-6519FC0B9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4F637-4AAA-59A6-5C5C-49521EA0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AE0F8-4072-3F8A-F4D2-9D16081B1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A35FD-3AAB-195E-7234-EEECEBAF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341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CFE5-5261-D586-1B9A-20435354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28E10-E5E9-7BA4-340C-1B238A93E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ABF69-2994-8866-9740-FCE23FBA5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450A-30FC-053D-7EF5-1F396B826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0A718-D31E-337A-B571-E4CE2FAF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1226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8EC6-30BD-2978-3728-36119A1A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982A1-C7D7-6582-6810-978BD40AA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DC4C0-FB3F-7EE3-89DE-3F293DFF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72DC9-61A1-D9C9-A4CF-58061E55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F41A2-A2CF-EA28-5BD2-5583AC35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705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D361-B80D-9DC4-179A-19EBA787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90BC5-3506-8FDA-2676-CF3438D80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679DE-9C4C-B6CC-F24E-3A264197C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CF317-79A2-F7BD-2037-2A89940C7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5C984-3211-17C9-EAFA-828FDE63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F4808-C1B1-12BA-F4AD-D203E7F1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917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86EBB-5C07-0BD7-7E02-869D2720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D43EE-87B5-744A-1FBD-06A78E525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D271D-F337-F631-96B6-8F76C9D3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356D8-0C91-B528-E7E1-BFF1B61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DD9A0D-5D66-5770-CB01-3A1E9A804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D29DC-1EE8-DD44-6F1C-925E8B01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A3E728-4884-5643-5606-C142ACE7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D85EB-053A-FDE0-FF97-2BBE42FE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117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96A6-B702-284B-91C7-4FEB0124C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7C26-80C8-F4FD-B766-C92C47F7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ECA79E-A4AB-6D2B-EFE7-D4397120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48C37-C44D-C2D1-D259-FCDB4E00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69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23F45-527C-14E6-EE70-A5C5803CD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B70EC-611B-32B4-4F7F-D34BA4CA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1E82-8CDA-1F5D-EE1B-BC68E0162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792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33DD-BC6C-00BF-3AB8-2338CBA8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B325A-9FEB-4183-C3EC-8EEB10B07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7F825-6D7D-B3AA-5D50-498E04F5C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AFD6E-E318-7F52-424C-2DA43501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429D-97DC-719A-AD05-5240A0AC3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0E1D0-713E-C01D-A92C-E45E6D90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092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A639-3ECD-A100-F157-53E3F305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3EDAF-6CEC-2114-1DA8-655F491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38D3-E4F2-FE43-5BA6-158C980B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4EC86-4E8A-EF0B-4162-1C457266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432E-2089-5333-07FC-3C36AF04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B8992-DF2A-3794-B497-63DD5886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400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8FD59-6E2B-F4BE-711F-6BD385E3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0D205-FF11-D27A-52D5-12A304193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ADB7-AC84-2960-84C0-AC5B8785A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ACB55-E4F4-4698-AA77-3F27BB1F8C8A}" type="datetimeFigureOut">
              <a:rPr lang="en-IE" smtClean="0"/>
              <a:t>02/10/2023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DCAF5-7528-1C00-163C-3F3B399B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2AEB6-DBC3-E5A1-8243-84F1AE591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543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9EFAE.B38535E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3.png@01D9EFAF.724E9C5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EFAF.724E9C5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212B7C-0E47-F62E-8CE9-7A54167B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tretch>
            <a:fillRect/>
          </a:stretch>
        </p:blipFill>
        <p:spPr>
          <a:xfrm>
            <a:off x="1381468" y="-2"/>
            <a:ext cx="9376425" cy="6013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A6D9-81A3-8936-370B-E8053F1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034" y="1463950"/>
            <a:ext cx="7315200" cy="270201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Response to Irish Rail Submission on Observations to the Draft Railway Order Application</a:t>
            </a:r>
            <a:b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b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John Devitt, Stationcourt View, Coolmine, Dublin 15</a:t>
            </a:r>
          </a:p>
        </p:txBody>
      </p:sp>
    </p:spTree>
    <p:extLst>
      <p:ext uri="{BB962C8B-B14F-4D97-AF65-F5344CB8AC3E}">
        <p14:creationId xmlns:p14="http://schemas.microsoft.com/office/powerpoint/2010/main" val="4167885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C0E6948-A3E1-D279-DB4C-3830F5B4A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9" t="8635" r="1882" b="4028"/>
          <a:stretch/>
        </p:blipFill>
        <p:spPr>
          <a:xfrm>
            <a:off x="1016982" y="838986"/>
            <a:ext cx="10158036" cy="531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69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6594A0-03F9-81D7-F75F-9CACF3F5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1DBA08B-CD29-5F57-E5B3-F844C27E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4" t="9113" r="2583" b="4751"/>
          <a:stretch/>
        </p:blipFill>
        <p:spPr>
          <a:xfrm>
            <a:off x="678729" y="610162"/>
            <a:ext cx="10737933" cy="55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8367B9-D2E6-CF34-B304-D391D767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Picture 6" descr="A map with a route&#10;&#10;Description automatically generated">
            <a:extLst>
              <a:ext uri="{FF2B5EF4-FFF2-40B4-BE49-F238E27FC236}">
                <a16:creationId xmlns:a16="http://schemas.microsoft.com/office/drawing/2014/main" id="{08803BC6-7184-E3D4-F3B9-98B9F9204542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8" y="593436"/>
            <a:ext cx="10697512" cy="5671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8367B9-D2E6-CF34-B304-D391D767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C837CAD-CFA2-4F3C-9714-46107F0FFB25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73" y="687257"/>
            <a:ext cx="10575627" cy="5483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920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8990BC-A2D2-D265-1954-0B86EB95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 descr="A map with a route&#10;&#10;Description automatically generated with medium confidence">
            <a:extLst>
              <a:ext uri="{FF2B5EF4-FFF2-40B4-BE49-F238E27FC236}">
                <a16:creationId xmlns:a16="http://schemas.microsoft.com/office/drawing/2014/main" id="{9D05D549-58EE-FB1A-8239-93F19B37366A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4" y="514350"/>
            <a:ext cx="10575657" cy="581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921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DAF9-15AC-7493-7ABA-1B2E1A59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Closures</a:t>
            </a:r>
            <a:endParaRPr lang="en-IE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BFBB2-B5E1-9383-2D4C-5E9C360B5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274" y="2066925"/>
            <a:ext cx="8725303" cy="3836567"/>
          </a:xfrm>
        </p:spPr>
      </p:pic>
    </p:spTree>
    <p:extLst>
      <p:ext uri="{BB962C8B-B14F-4D97-AF65-F5344CB8AC3E}">
        <p14:creationId xmlns:p14="http://schemas.microsoft.com/office/powerpoint/2010/main" val="3112264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DAF9-15AC-7493-7ABA-1B2E1A59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Capacity Assessments</a:t>
            </a:r>
            <a:endParaRPr lang="en-IE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BFBB2-B5E1-9383-2D4C-5E9C360B5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274" y="2066925"/>
            <a:ext cx="8725303" cy="3836567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1F6AB8B-E95B-264C-44C6-5A4B6B6C30D2}"/>
              </a:ext>
            </a:extLst>
          </p:cNvPr>
          <p:cNvSpPr/>
          <p:nvPr/>
        </p:nvSpPr>
        <p:spPr>
          <a:xfrm>
            <a:off x="7041823" y="3355942"/>
            <a:ext cx="3082565" cy="13857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787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212B7C-0E47-F62E-8CE9-7A54167B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tretch>
            <a:fillRect/>
          </a:stretch>
        </p:blipFill>
        <p:spPr>
          <a:xfrm>
            <a:off x="1381468" y="-2"/>
            <a:ext cx="9376425" cy="6013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A6D9-81A3-8936-370B-E8053F1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775" y="2785286"/>
            <a:ext cx="7315200" cy="58440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Thank You</a:t>
            </a:r>
            <a:endParaRPr lang="en-US" sz="1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64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E2B6CB-9749-7205-7974-F529C3A73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9" t="15068" r="8266" b="4866"/>
          <a:stretch/>
        </p:blipFill>
        <p:spPr bwMode="auto">
          <a:xfrm>
            <a:off x="2711777" y="460390"/>
            <a:ext cx="6768445" cy="6114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114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E2B6CB-9749-7205-7974-F529C3A73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9" t="15068" r="8266" b="4866"/>
          <a:stretch/>
        </p:blipFill>
        <p:spPr bwMode="auto">
          <a:xfrm>
            <a:off x="2711777" y="460390"/>
            <a:ext cx="6768445" cy="6114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1917945-6E21-B1B2-0FAC-7AC6D9E9E237}"/>
              </a:ext>
            </a:extLst>
          </p:cNvPr>
          <p:cNvSpPr/>
          <p:nvPr/>
        </p:nvSpPr>
        <p:spPr>
          <a:xfrm>
            <a:off x="3942761" y="3517471"/>
            <a:ext cx="563252" cy="5726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0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AB00-E8FC-1D0C-49BD-0044761B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Irish Rail Summary of Submission: </a:t>
            </a:r>
            <a:r>
              <a:rPr lang="en-IE" sz="2400" dirty="0">
                <a:latin typeface="Abadi" panose="020B0604020104020204" pitchFamily="34" charset="0"/>
              </a:rPr>
              <a:t>4.37 Ref. No.38 – Env41 </a:t>
            </a:r>
            <a:r>
              <a:rPr lang="en-US" sz="2400" dirty="0">
                <a:latin typeface="Abadi" panose="020B0604020104020204" pitchFamily="34" charset="0"/>
              </a:rPr>
              <a:t>(page 177)</a:t>
            </a:r>
            <a:endParaRPr lang="en-I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6B039-ECC8-1E35-6B59-CE3BBF45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973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Requests that capacity assessment be undertaken by Irish Rail on the Maynooth line after the electrification of the line before a final decision on the future of the level crossing at Coolmine.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Requests Irish Rail engage in meaningful public consultation and public information efforts with affected communities during the capacity assessment.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Improve </a:t>
            </a:r>
            <a:r>
              <a:rPr lang="en-US" sz="1800" dirty="0" err="1">
                <a:latin typeface="Abadi" panose="020B0604020104020204" pitchFamily="34" charset="0"/>
              </a:rPr>
              <a:t>signalling</a:t>
            </a:r>
            <a:r>
              <a:rPr lang="en-US" sz="1800" dirty="0">
                <a:latin typeface="Abadi" panose="020B0604020104020204" pitchFamily="34" charset="0"/>
              </a:rPr>
              <a:t> to reduce waiting times at Coolmine level crossing.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In collaboration with Fingal County Council, introduce appropriate safety measures along Coolmine and Carpenterstown Road and the approach to the level crossing.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increase journey time for emergency services.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cause community disconnection between areas either side of track.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increase traffic congestion.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increased traffic congestion will lead to more air pollution.</a:t>
            </a:r>
            <a:endParaRPr lang="en-IE" sz="18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2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F1935-4725-5DFE-26F7-314CC78E56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2EF1E-107E-FD3B-8C72-54414C940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17E12-B132-B33F-6EE1-5DBE5E7B6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483" y="0"/>
            <a:ext cx="1401096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518AB-F563-463D-7416-37891B00CA15}"/>
              </a:ext>
            </a:extLst>
          </p:cNvPr>
          <p:cNvSpPr txBox="1">
            <a:spLocks/>
          </p:cNvSpPr>
          <p:nvPr/>
        </p:nvSpPr>
        <p:spPr>
          <a:xfrm>
            <a:off x="1524000" y="6146276"/>
            <a:ext cx="9109435" cy="38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Coolmine Level Crossing, 5 October 2021 at 9.42am , 21:27</a:t>
            </a:r>
          </a:p>
        </p:txBody>
      </p:sp>
    </p:spTree>
    <p:extLst>
      <p:ext uri="{BB962C8B-B14F-4D97-AF65-F5344CB8AC3E}">
        <p14:creationId xmlns:p14="http://schemas.microsoft.com/office/powerpoint/2010/main" val="148417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52AE3-B70D-CB6F-B86A-8F0CA3FFB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3374" b="244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A6D9-81A3-8936-370B-E8053F1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146276"/>
            <a:ext cx="9109435" cy="38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Coolmine Level Crossing, 27 March 2023, 21:27</a:t>
            </a:r>
          </a:p>
        </p:txBody>
      </p:sp>
    </p:spTree>
    <p:extLst>
      <p:ext uri="{BB962C8B-B14F-4D97-AF65-F5344CB8AC3E}">
        <p14:creationId xmlns:p14="http://schemas.microsoft.com/office/powerpoint/2010/main" val="117595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2740FA-05C1-E093-BDDC-91653C23B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20398" r="66796" b="22102"/>
          <a:stretch/>
        </p:blipFill>
        <p:spPr>
          <a:xfrm>
            <a:off x="2209799" y="286194"/>
            <a:ext cx="7496176" cy="62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31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2740FA-05C1-E093-BDDC-91653C23B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20398" r="66796" b="22102"/>
          <a:stretch/>
        </p:blipFill>
        <p:spPr>
          <a:xfrm>
            <a:off x="2209799" y="286194"/>
            <a:ext cx="7496176" cy="628561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30D246B-B5A6-0F6F-EA16-CB756C3EA448}"/>
              </a:ext>
            </a:extLst>
          </p:cNvPr>
          <p:cNvSpPr/>
          <p:nvPr/>
        </p:nvSpPr>
        <p:spPr>
          <a:xfrm>
            <a:off x="3886200" y="2124075"/>
            <a:ext cx="2114550" cy="13049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4903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3BFD5D7-35CA-1FDE-C563-65944B60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06" y="396044"/>
            <a:ext cx="7040388" cy="60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619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214</Words>
  <Application>Microsoft Office PowerPoint</Application>
  <PresentationFormat>Widescreen</PresentationFormat>
  <Paragraphs>16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Abadi</vt:lpstr>
      <vt:lpstr>Arial</vt:lpstr>
      <vt:lpstr>Calibri</vt:lpstr>
      <vt:lpstr>Calibri Light</vt:lpstr>
      <vt:lpstr>Office Theme</vt:lpstr>
      <vt:lpstr>Response to Irish Rail Submission on Observations to the Draft Railway Order Application  John Devitt, Stationcourt View, Coolmine, Dublin 15</vt:lpstr>
      <vt:lpstr>PowerPoint Presentation</vt:lpstr>
      <vt:lpstr>PowerPoint Presentation</vt:lpstr>
      <vt:lpstr>Irish Rail Summary of Submission: 4.37 Ref. No.38 – Env41 (page 177)</vt:lpstr>
      <vt:lpstr>PowerPoint Presentation</vt:lpstr>
      <vt:lpstr>Coolmine Level Crossing, 27 March 2023, 21:27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Closures</vt:lpstr>
      <vt:lpstr>Capacity Assessments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to Irish Rail Submission on Observations to the Draft Railway Order Application  John Devitt, Stationcourt View, Coolmine, Dublin 15</dc:title>
  <dc:creator>John Devitt</dc:creator>
  <cp:lastModifiedBy>John Devitt</cp:lastModifiedBy>
  <cp:revision>2</cp:revision>
  <dcterms:created xsi:type="dcterms:W3CDTF">2023-09-26T19:40:36Z</dcterms:created>
  <dcterms:modified xsi:type="dcterms:W3CDTF">2023-10-02T15:00:33Z</dcterms:modified>
</cp:coreProperties>
</file>